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2" autoAdjust="0"/>
  </p:normalViewPr>
  <p:slideViewPr>
    <p:cSldViewPr>
      <p:cViewPr varScale="1">
        <p:scale>
          <a:sx n="56" d="100"/>
          <a:sy n="56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65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77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35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0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7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5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80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4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5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25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C9DC-260C-4138-B659-2B0CF9BAC2F4}" type="datetimeFigureOut">
              <a:rPr lang="sv-SE" smtClean="0"/>
              <a:t>2011-11-02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261E-05C1-49B2-9FDE-E3EC61935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1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HAKIS RESA TILL TANZANIA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o</a:t>
            </a:r>
            <a:r>
              <a:rPr lang="sv-SE" dirty="0" smtClean="0"/>
              <a:t>ktober 2011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7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v-SE" sz="2000" b="0" dirty="0" smtClean="0"/>
              <a:t>Inte mycket till inredning, men en gammal dator fanns det.</a:t>
            </a:r>
            <a:endParaRPr lang="sv-SE" sz="2000" b="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0" dirty="0" smtClean="0"/>
              <a:t>Känns uppgiften igen? Tänk att alla har olika fingeravtryck!</a:t>
            </a:r>
            <a:endParaRPr lang="sv-SE" b="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033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 smtClean="0"/>
              <a:t>Här är två av mina </a:t>
            </a:r>
            <a:r>
              <a:rPr lang="sv-SE" b="0" dirty="0" err="1" smtClean="0"/>
              <a:t>rafikis</a:t>
            </a:r>
            <a:r>
              <a:rPr lang="sv-SE" b="0" dirty="0" smtClean="0"/>
              <a:t>.</a:t>
            </a:r>
            <a:endParaRPr lang="sv-SE" b="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b="0" dirty="0" smtClean="0"/>
              <a:t>Hon heter Sara.</a:t>
            </a:r>
            <a:endParaRPr lang="sv-SE" b="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7788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6622"/>
            <a:ext cx="7316216" cy="5487162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1008112"/>
          </a:xfrm>
        </p:spPr>
        <p:txBody>
          <a:bodyPr>
            <a:normAutofit/>
          </a:bodyPr>
          <a:lstStyle/>
          <a:p>
            <a:r>
              <a:rPr lang="sv-SE" sz="2000" dirty="0" smtClean="0"/>
              <a:t>Här sjunger vi några sånger tillsammans och myser loss!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237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84988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Vi bjöd på soda </a:t>
            </a:r>
            <a:r>
              <a:rPr lang="sv-SE" sz="2000" dirty="0" err="1" smtClean="0"/>
              <a:t>baridi</a:t>
            </a:r>
            <a:r>
              <a:rPr lang="sv-SE" sz="2000" dirty="0" smtClean="0"/>
              <a:t> – nja, inte var den speciellt kall, men den var god!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838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r>
              <a:rPr lang="sv-SE" sz="2000" dirty="0" smtClean="0"/>
              <a:t>Sedan blev det dags för att säga farväl -  </a:t>
            </a:r>
            <a:r>
              <a:rPr lang="sv-SE" sz="2000" dirty="0" err="1" smtClean="0"/>
              <a:t>kwaheri</a:t>
            </a:r>
            <a:r>
              <a:rPr lang="sv-SE" sz="2000" dirty="0" smtClean="0"/>
              <a:t>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349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BARN HAR RÄTT ATT GÅ I SKOLAN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rmAutofit/>
          </a:bodyPr>
          <a:lstStyle/>
          <a:p>
            <a:r>
              <a:rPr lang="sv-SE" sz="2000" dirty="0" smtClean="0"/>
              <a:t>Jag  försökte räkna alla barn i rummet och fick det till 140 stycken!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349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DU HAR RÄTT ATT GÅ I SKOLAN, LEKA OCH SLIPPA BLI SLAGEN BÅDE HEMMA OCH I SKOLAN. 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7403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Det var vad  jag och Carina ville berätta för barnen med Runes hjälp. Vi påminde också  om att Gud har skapat alla  och vi är lika värdefulla!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167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Asante </a:t>
            </a:r>
            <a:r>
              <a:rPr lang="sv-SE" dirty="0" err="1" smtClean="0"/>
              <a:t>sana</a:t>
            </a:r>
            <a:r>
              <a:rPr lang="sv-SE" dirty="0" smtClean="0"/>
              <a:t> vill vi säga till alla barn som vi har fotat!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Text och foto:</a:t>
            </a:r>
          </a:p>
          <a:p>
            <a:r>
              <a:rPr lang="sv-SE" dirty="0" smtClean="0"/>
              <a:t>Carina och Torbjörn Arvidsson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18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Äntligen är jag på väg till Tanzania! Jag hoppas jag ska få berätta för många barn om  Jesus och om barn-konventionen.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8388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/>
          </a:bodyPr>
          <a:lstStyle/>
          <a:p>
            <a:r>
              <a:rPr lang="sv-SE" sz="2000" dirty="0" smtClean="0"/>
              <a:t>Efter en </a:t>
            </a:r>
            <a:r>
              <a:rPr lang="sv-SE" sz="2000" dirty="0" err="1" smtClean="0"/>
              <a:t>lååång</a:t>
            </a:r>
            <a:r>
              <a:rPr lang="sv-SE" sz="2000" dirty="0" smtClean="0"/>
              <a:t> resa kändes det bra att Rune och Anki mötte oss i Dar </a:t>
            </a:r>
            <a:r>
              <a:rPr lang="sv-SE" sz="2000" dirty="0" err="1" smtClean="0"/>
              <a:t>es</a:t>
            </a:r>
            <a:r>
              <a:rPr lang="sv-SE" sz="2000" dirty="0" smtClean="0"/>
              <a:t> Salaam! Nu börjar färden till </a:t>
            </a:r>
            <a:r>
              <a:rPr lang="sv-SE" sz="2000" dirty="0" err="1" smtClean="0"/>
              <a:t>Iringa</a:t>
            </a:r>
            <a:r>
              <a:rPr lang="sv-SE" sz="2000" dirty="0" smtClean="0"/>
              <a:t> där Perssons bor.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2695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r>
              <a:rPr lang="sv-SE" sz="2000" dirty="0" smtClean="0"/>
              <a:t>WOW! Så här ser det ut när man ska sova!  Nätet skyddar bra mot de farliga malariamyggorna!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18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/>
          </a:bodyPr>
          <a:lstStyle/>
          <a:p>
            <a:r>
              <a:rPr lang="sv-SE" sz="2000" dirty="0" smtClean="0"/>
              <a:t>Vi blev välkomnade av några ur en av kyrkans  körer. De sjöng </a:t>
            </a:r>
            <a:r>
              <a:rPr lang="sv-SE" sz="2000" dirty="0" err="1" smtClean="0"/>
              <a:t>karibu</a:t>
            </a:r>
            <a:r>
              <a:rPr lang="sv-SE" sz="2000" dirty="0" smtClean="0"/>
              <a:t> flera gånger. Det betyder välkommen!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557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7403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På </a:t>
            </a:r>
            <a:r>
              <a:rPr lang="sv-SE" sz="2000" dirty="0" err="1" smtClean="0"/>
              <a:t>sokon</a:t>
            </a:r>
            <a:r>
              <a:rPr lang="sv-SE" sz="2000" dirty="0" smtClean="0"/>
              <a:t> hittade jag en flicka som hjälpte sin mamma att sälja grönsaker. Kolla in morötterna så fint hon har ställt dem!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237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7403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Efter en god middag fick jag frossa i en massa frukter som vi köpt på </a:t>
            </a:r>
            <a:r>
              <a:rPr lang="sv-SE" sz="2000" dirty="0" err="1" smtClean="0"/>
              <a:t>sokon</a:t>
            </a:r>
            <a:r>
              <a:rPr lang="sv-SE" sz="2000" dirty="0" smtClean="0"/>
              <a:t>. Ananas, mango, melon, banan och papaya!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811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>
            <a:normAutofit fontScale="77500" lnSpcReduction="20000"/>
          </a:bodyPr>
          <a:lstStyle/>
          <a:p>
            <a:r>
              <a:rPr lang="sv-SE" b="0" dirty="0" smtClean="0"/>
              <a:t>På </a:t>
            </a:r>
            <a:r>
              <a:rPr lang="sv-SE" b="0" dirty="0" err="1" smtClean="0"/>
              <a:t>Neema</a:t>
            </a:r>
            <a:r>
              <a:rPr lang="sv-SE" b="0" dirty="0" smtClean="0"/>
              <a:t> Craft ger man många funktionshindrade chansen att lära sig ett yrke och på så  sätt ge livsglädjen tillbaka!</a:t>
            </a:r>
            <a:r>
              <a:rPr lang="sv-SE" sz="2000" b="0" dirty="0" smtClean="0"/>
              <a:t>                        </a:t>
            </a:r>
            <a:endParaRPr lang="sv-SE" b="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038"/>
            <a:ext cx="4040188" cy="3030962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v-SE" sz="2000" b="0" dirty="0" smtClean="0"/>
              <a:t>Här gör man papper av elefantbajs!</a:t>
            </a:r>
            <a:endParaRPr lang="sv-SE" sz="2000" b="0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8454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Autofit/>
          </a:bodyPr>
          <a:lstStyle/>
          <a:p>
            <a:r>
              <a:rPr lang="sv-SE" sz="2000" dirty="0" smtClean="0"/>
              <a:t>Vi åkte sedan till ett barnhem som hette </a:t>
            </a:r>
            <a:r>
              <a:rPr lang="sv-SE" sz="2000" dirty="0" err="1" smtClean="0"/>
              <a:t>Huruma</a:t>
            </a:r>
            <a:r>
              <a:rPr lang="sv-SE" sz="2000" dirty="0" smtClean="0"/>
              <a:t>. Innan vi träffade barnen fick vi se hur förskoleklassens rum såg ut. Barnen hade gjort fina presentationer av sig själva ovanför svarta tavlan.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0305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376</Words>
  <Application>Microsoft Office PowerPoint</Application>
  <PresentationFormat>Bildspel på skärmen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HAKIS RESA TILL TANZANIA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ALLA BARN HAR RÄTT ATT GÅ I SKOLAN</vt:lpstr>
      <vt:lpstr>DU HAR RÄTT ATT GÅ I SKOLAN, LEKA OCH SLIPPA BLI SLAGEN BÅDE HEMMA OCH I SKOLAN. </vt:lpstr>
      <vt:lpstr>Asante sana vill vi säga till alla barn som vi har fotat!</vt:lpstr>
    </vt:vector>
  </TitlesOfParts>
  <Company>IT och Telefoni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HAKIS RESA TILL TANZANIA</dc:title>
  <dc:creator>Carina Arvidsson</dc:creator>
  <cp:lastModifiedBy>Carina Arvidsson</cp:lastModifiedBy>
  <cp:revision>8</cp:revision>
  <dcterms:created xsi:type="dcterms:W3CDTF">2011-11-02T14:56:21Z</dcterms:created>
  <dcterms:modified xsi:type="dcterms:W3CDTF">2011-11-02T16:11:21Z</dcterms:modified>
</cp:coreProperties>
</file>